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7" r:id="rId6"/>
    <p:sldId id="268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092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2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715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3349-C583-436B-9F54-DDBB9625BD21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AE9E-6318-461A-B45F-FA45E38719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111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522D53-EB1C-4DFE-AC0D-316CC0543AA8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B297C-9ACF-41F8-BE34-A6FE4E2A5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0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2178-7BAB-44F6-B7F8-EB4014FA2A36}" type="datetimeFigureOut">
              <a:rPr lang="fr-FR">
                <a:solidFill>
                  <a:srgbClr val="FFF39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FFF39D"/>
              </a:solidFill>
            </a:endParaRPr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39D"/>
              </a:solidFill>
            </a:endParaRP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47F5-A0B5-440B-A016-18AECBD5B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5691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679-6416-42FC-9875-D8404BADE17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9EF-0D88-4BC6-89BC-71AE5158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329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EA04-487A-491A-8F05-7275BDC8EAF0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4F3-ABF9-4A23-AFF7-C29AB7E5C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100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EC605-7184-4CB8-9493-DA8244052B4C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7A89-C246-4063-8799-0C4A83687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C53-9283-4471-ACEE-7434CD46246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E086-F91F-4EB4-9CC1-09B4D13E6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6829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38E9C-ED3F-4B8A-A967-BC752F6C48E5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7BEA4E-13E0-4203-87A8-092768F574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96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370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6FD3E-825D-4AB0-ACE3-F5B5955FC46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24CBE-1D9F-4F95-B1B5-9DFFE3E2F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14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555E-D8E1-477B-A303-035A4615B28A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B24-DAA9-4F0B-982F-0B96E61D4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4938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C884-6BB8-488B-8889-08330BE5F4E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430C-07AC-41A9-A6DE-FCEA06DB91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488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3349-C583-436B-9F54-DDBB9625BD21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AE9E-6318-461A-B45F-FA45E38719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198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522D53-EB1C-4DFE-AC0D-316CC0543AA8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B297C-9ACF-41F8-BE34-A6FE4E2A5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18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2178-7BAB-44F6-B7F8-EB4014FA2A36}" type="datetimeFigureOut">
              <a:rPr lang="fr-FR">
                <a:solidFill>
                  <a:srgbClr val="FFF39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FFF39D"/>
              </a:solidFill>
            </a:endParaRPr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39D"/>
              </a:solidFill>
            </a:endParaRP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47F5-A0B5-440B-A016-18AECBD5B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138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679-6416-42FC-9875-D8404BADE17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9EF-0D88-4BC6-89BC-71AE5158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2674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EA04-487A-491A-8F05-7275BDC8EAF0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4F3-ABF9-4A23-AFF7-C29AB7E5C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325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EC605-7184-4CB8-9493-DA8244052B4C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7A89-C246-4063-8799-0C4A83687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01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C53-9283-4471-ACEE-7434CD46246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E086-F91F-4EB4-9CC1-09B4D13E6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273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1049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38E9C-ED3F-4B8A-A967-BC752F6C48E5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7BEA4E-13E0-4203-87A8-092768F574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043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6FD3E-825D-4AB0-ACE3-F5B5955FC46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24CBE-1D9F-4F95-B1B5-9DFFE3E2F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130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555E-D8E1-477B-A303-035A4615B28A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B24-DAA9-4F0B-982F-0B96E61D4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0461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C884-6BB8-488B-8889-08330BE5F4E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430C-07AC-41A9-A6DE-FCEA06DB91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3697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3349-C583-436B-9F54-DDBB9625BD21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AE9E-6318-461A-B45F-FA45E38719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973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522D53-EB1C-4DFE-AC0D-316CC0543AA8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B297C-9ACF-41F8-BE34-A6FE4E2A5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90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2178-7BAB-44F6-B7F8-EB4014FA2A36}" type="datetimeFigureOut">
              <a:rPr lang="fr-FR">
                <a:solidFill>
                  <a:srgbClr val="FFF39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FFF39D"/>
              </a:solidFill>
            </a:endParaRPr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39D"/>
              </a:solidFill>
            </a:endParaRP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47F5-A0B5-440B-A016-18AECBD5B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568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679-6416-42FC-9875-D8404BADE17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9EF-0D88-4BC6-89BC-71AE5158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2942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EA04-487A-491A-8F05-7275BDC8EAF0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4F3-ABF9-4A23-AFF7-C29AB7E5C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9972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EC605-7184-4CB8-9493-DA8244052B4C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7A89-C246-4063-8799-0C4A83687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9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669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C53-9283-4471-ACEE-7434CD46246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E086-F91F-4EB4-9CC1-09B4D13E6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9585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38E9C-ED3F-4B8A-A967-BC752F6C48E5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7BEA4E-13E0-4203-87A8-092768F574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532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6FD3E-825D-4AB0-ACE3-F5B5955FC46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24CBE-1D9F-4F95-B1B5-9DFFE3E2F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413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555E-D8E1-477B-A303-035A4615B28A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B24-DAA9-4F0B-982F-0B96E61D4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6745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C884-6BB8-488B-8889-08330BE5F4E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430C-07AC-41A9-A6DE-FCEA06DB91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1014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3349-C583-436B-9F54-DDBB9625BD21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AE9E-6318-461A-B45F-FA45E38719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9079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522D53-EB1C-4DFE-AC0D-316CC0543AA8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B297C-9ACF-41F8-BE34-A6FE4E2A5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688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2178-7BAB-44F6-B7F8-EB4014FA2A36}" type="datetimeFigureOut">
              <a:rPr lang="fr-FR">
                <a:solidFill>
                  <a:srgbClr val="FFF39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FFF39D"/>
              </a:solidFill>
            </a:endParaRPr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39D"/>
              </a:solidFill>
            </a:endParaRP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47F5-A0B5-440B-A016-18AECBD5B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735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679-6416-42FC-9875-D8404BADE17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9EF-0D88-4BC6-89BC-71AE5158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4922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EA04-487A-491A-8F05-7275BDC8EAF0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4F3-ABF9-4A23-AFF7-C29AB7E5C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318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5854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EC605-7184-4CB8-9493-DA8244052B4C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7A89-C246-4063-8799-0C4A83687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393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C53-9283-4471-ACEE-7434CD46246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E086-F91F-4EB4-9CC1-09B4D13E6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0651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38E9C-ED3F-4B8A-A967-BC752F6C48E5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7BEA4E-13E0-4203-87A8-092768F574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578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6FD3E-825D-4AB0-ACE3-F5B5955FC46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24CBE-1D9F-4F95-B1B5-9DFFE3E2F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974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555E-D8E1-477B-A303-035A4615B28A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B24-DAA9-4F0B-982F-0B96E61D4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2096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C884-6BB8-488B-8889-08330BE5F4E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430C-07AC-41A9-A6DE-FCEA06DB91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646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96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844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62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12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F621-2811-4921-AD9E-D47488A36153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F8DE-490F-4CD0-8F5E-14BA7D29F4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398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02A61-937E-4E6F-B270-29A5C78C2952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BAB7A-A051-4F1F-89DD-F6CB42ADA8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643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02A61-937E-4E6F-B270-29A5C78C2952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BAB7A-A051-4F1F-89DD-F6CB42ADA8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381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02A61-937E-4E6F-B270-29A5C78C2952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BAB7A-A051-4F1F-89DD-F6CB42ADA8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809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02A61-937E-4E6F-B270-29A5C78C2952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03/09/2015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BAB7A-A051-4F1F-89DD-F6CB42ADA8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451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AE87"/>
            </a:gs>
            <a:gs pos="50000">
              <a:srgbClr val="FFCCB7"/>
            </a:gs>
            <a:gs pos="100000">
              <a:srgbClr val="FFE5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black">
          <a:xfrm>
            <a:off x="642910" y="2786058"/>
            <a:ext cx="7929618" cy="18573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defRPr/>
            </a:pPr>
            <a:r>
              <a:rPr lang="ar-MA" altLang="ko-KR" sz="4800" cap="all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</a:rPr>
              <a:t>صور لمدينة تارودانت قبل الأشغال وبعدها مع صور بعض المشاريع المنجزة بها</a:t>
            </a:r>
            <a:endParaRPr lang="en-US" altLang="ko-KR" sz="4800" cap="all" dirty="0" smtClean="0">
              <a:ln>
                <a:solidFill>
                  <a:prstClr val="black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ea typeface="+mn-ea"/>
            </a:endParaRPr>
          </a:p>
        </p:txBody>
      </p:sp>
      <p:pic>
        <p:nvPicPr>
          <p:cNvPr id="8195" name="Image 6" descr="07cabb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825500"/>
            <a:ext cx="1606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33654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المسبح الأولمبي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321878"/>
            <a:ext cx="4320480" cy="243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21878"/>
            <a:ext cx="4032448" cy="243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7759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المسبح الأولمبي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6204510" cy="4069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586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61996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المسبح الخاص بالنساء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7704856" cy="4516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837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75651" y="45048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الجانب الرياضي – </a:t>
            </a:r>
            <a:r>
              <a:rPr lang="ar-MA" sz="2800" b="1" cap="all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الملعل</a:t>
            </a: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البلدي المعشوشب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3" y="1340768"/>
            <a:ext cx="7344816" cy="4711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3179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571750"/>
            <a:ext cx="7467600" cy="1757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ar-SA" sz="11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  <a:cs typeface="Arabic Typesetting" pitchFamily="66" charset="-78"/>
              </a:rPr>
              <a:t>شكرا على انتباهكم</a:t>
            </a:r>
            <a:endParaRPr lang="fr-FR" sz="115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619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535" y="1268760"/>
            <a:ext cx="4563273" cy="55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8463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القطب الحضري سطاح المدينة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00364" y="250030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MA" dirty="0">
                <a:solidFill>
                  <a:prstClr val="black"/>
                </a:solidFill>
                <a:latin typeface="Arial" charset="0"/>
                <a:cs typeface="Arial" charset="0"/>
              </a:rPr>
              <a:t>المنطقة الصناعية </a:t>
            </a:r>
            <a:endParaRPr lang="ar-SA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72000" y="642918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prstClr val="black"/>
                </a:solidFill>
                <a:latin typeface="Arial" charset="0"/>
                <a:cs typeface="Arial" charset="0"/>
              </a:rPr>
              <a:t>   *</a:t>
            </a:r>
            <a:endParaRPr lang="ar-S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001024" y="3643314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prstClr val="black"/>
                </a:solidFill>
                <a:latin typeface="Arial" charset="0"/>
                <a:cs typeface="Arial" charset="0"/>
              </a:rPr>
              <a:t>   *</a:t>
            </a:r>
            <a:endParaRPr lang="ar-S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357818" y="4643446"/>
            <a:ext cx="30003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MA" sz="1200" dirty="0">
                <a:solidFill>
                  <a:prstClr val="black"/>
                </a:solidFill>
                <a:latin typeface="Arial" charset="0"/>
                <a:cs typeface="Arial" charset="0"/>
              </a:rPr>
              <a:t>وحدة صناعية مجزرة اللحوم انطلق العمل </a:t>
            </a:r>
            <a:r>
              <a:rPr lang="ar-MA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بها</a:t>
            </a:r>
            <a:r>
              <a:rPr lang="ar-MA" sz="1200" dirty="0">
                <a:solidFill>
                  <a:prstClr val="black"/>
                </a:solidFill>
                <a:latin typeface="Arial" charset="0"/>
                <a:cs typeface="Arial" charset="0"/>
              </a:rPr>
              <a:t> ..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prstClr val="black"/>
                </a:solidFill>
                <a:latin typeface="Arial" charset="0"/>
                <a:cs typeface="Arial" charset="0"/>
              </a:rPr>
              <a:t>;</a:t>
            </a:r>
            <a:r>
              <a:rPr lang="ar-MA" sz="1200" dirty="0">
                <a:solidFill>
                  <a:prstClr val="black"/>
                </a:solidFill>
                <a:latin typeface="Arial" charset="0"/>
                <a:cs typeface="Arial" charset="0"/>
              </a:rPr>
              <a:t> وبرمجة 5 وحدات  صناعية </a:t>
            </a:r>
            <a:r>
              <a:rPr lang="ar-MA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وانتاجية</a:t>
            </a:r>
            <a:r>
              <a:rPr lang="ar-MA" sz="1200" dirty="0">
                <a:solidFill>
                  <a:prstClr val="black"/>
                </a:solidFill>
                <a:latin typeface="Arial" charset="0"/>
                <a:cs typeface="Arial" charset="0"/>
              </a:rPr>
              <a:t> لمؤسسة كوباك للسنوات المقبلة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ar-S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62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دور الحي – سيدي بلقاس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115616" y="1092251"/>
            <a:ext cx="6471727" cy="4951185"/>
            <a:chOff x="1115616" y="1092251"/>
            <a:chExt cx="6471727" cy="495118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5616" y="1092251"/>
              <a:ext cx="6471727" cy="495118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" name="ZoneTexte 1"/>
            <p:cNvSpPr txBox="1"/>
            <p:nvPr/>
          </p:nvSpPr>
          <p:spPr>
            <a:xfrm>
              <a:off x="3679440" y="2996952"/>
              <a:ext cx="1080120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MA" sz="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l-Mujahed Gift 5" pitchFamily="2" charset="-78"/>
                </a:rPr>
                <a:t>دار الحي سيدي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MA" sz="9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l-Mujahed Gift 5" pitchFamily="2" charset="-78"/>
                </a:rPr>
                <a:t> بلقاس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37742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دور الحي – سيدي بلقاس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83568"/>
            <a:ext cx="6624736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6204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64137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دور الحي – سطاح المدينة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489" y="1412776"/>
            <a:ext cx="6591297" cy="51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0066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592" y="836712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دور الحي – أولاد الغزال ( الشراكة )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66" y="1700808"/>
            <a:ext cx="7560840" cy="4576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65980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36368" y="673532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دور الحي – زاوية سيدي علي  </a:t>
            </a:r>
            <a:r>
              <a:rPr lang="ar-MA" sz="2800" b="1" cap="all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بلغازي</a:t>
            </a: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 الشراكة)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38790"/>
            <a:ext cx="6264696" cy="4698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98882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4141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المسبح الأولمبي-</a:t>
            </a:r>
            <a:r>
              <a:rPr lang="fr-FR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قبل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24" y="1549354"/>
            <a:ext cx="6857923" cy="4513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82930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45048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2800" b="1" cap="all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المسبح الأولمبي</a:t>
            </a:r>
            <a:endParaRPr lang="fr-FR" sz="2800" b="1" cap="all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7704856" cy="4333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75159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</Words>
  <Application>Microsoft Office PowerPoint</Application>
  <PresentationFormat>عرض على الشاشة (3:4)‏</PresentationFormat>
  <Paragraphs>22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5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Thème Office</vt:lpstr>
      <vt:lpstr>Oriel</vt:lpstr>
      <vt:lpstr>1_Oriel</vt:lpstr>
      <vt:lpstr>2_Oriel</vt:lpstr>
      <vt:lpstr>3_Oriel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</dc:creator>
  <cp:lastModifiedBy>president</cp:lastModifiedBy>
  <cp:revision>1</cp:revision>
  <dcterms:created xsi:type="dcterms:W3CDTF">2015-09-02T09:19:04Z</dcterms:created>
  <dcterms:modified xsi:type="dcterms:W3CDTF">2015-09-03T00:46:19Z</dcterms:modified>
</cp:coreProperties>
</file>