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337" r:id="rId2"/>
    <p:sldId id="533" r:id="rId3"/>
    <p:sldId id="488" r:id="rId4"/>
    <p:sldId id="464" r:id="rId5"/>
    <p:sldId id="465" r:id="rId6"/>
    <p:sldId id="517" r:id="rId7"/>
    <p:sldId id="518" r:id="rId8"/>
    <p:sldId id="466" r:id="rId9"/>
    <p:sldId id="469" r:id="rId10"/>
    <p:sldId id="470" r:id="rId11"/>
    <p:sldId id="471" r:id="rId12"/>
    <p:sldId id="484" r:id="rId13"/>
    <p:sldId id="485" r:id="rId14"/>
    <p:sldId id="487" r:id="rId15"/>
    <p:sldId id="520" r:id="rId16"/>
    <p:sldId id="486" r:id="rId17"/>
    <p:sldId id="514" r:id="rId18"/>
    <p:sldId id="491" r:id="rId19"/>
    <p:sldId id="492" r:id="rId20"/>
    <p:sldId id="493" r:id="rId21"/>
    <p:sldId id="480" r:id="rId22"/>
    <p:sldId id="516" r:id="rId23"/>
    <p:sldId id="481" r:id="rId24"/>
    <p:sldId id="482" r:id="rId25"/>
    <p:sldId id="483" r:id="rId26"/>
    <p:sldId id="370" r:id="rId27"/>
  </p:sldIdLst>
  <p:sldSz cx="9144000" cy="6858000" type="screen4x3"/>
  <p:notesSz cx="6858000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30D8"/>
    <a:srgbClr val="F66AD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617" autoAdjust="0"/>
    <p:restoredTop sz="94777" autoAdjust="0"/>
  </p:normalViewPr>
  <p:slideViewPr>
    <p:cSldViewPr>
      <p:cViewPr>
        <p:scale>
          <a:sx n="100" d="100"/>
          <a:sy n="100" d="100"/>
        </p:scale>
        <p:origin x="-552" y="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274BC6C-C893-4FB2-B55B-6BF331BFEC2D}" type="datetimeFigureOut">
              <a:rPr lang="fr-FR"/>
              <a:pPr>
                <a:defRPr/>
              </a:pPr>
              <a:t>03/09/2015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714875"/>
            <a:ext cx="5486400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942816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E6F5808-CFA3-457B-A33D-FBACECBB980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223457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lipse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lipse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Ellipse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22" name="Espace réservé de la dat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C3349-C583-436B-9F54-DDBB9625BD21}" type="datetimeFigureOut">
              <a:rPr lang="fr-FR"/>
              <a:pPr>
                <a:defRPr/>
              </a:pPr>
              <a:t>03/09/2015</a:t>
            </a:fld>
            <a:endParaRPr lang="fr-FR"/>
          </a:p>
        </p:txBody>
      </p:sp>
      <p:sp>
        <p:nvSpPr>
          <p:cNvPr id="23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4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1AE9E-6318-461A-B45F-FA45E38719F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6555E-D8E1-477B-A303-035A4615B28A}" type="datetimeFigureOut">
              <a:rPr lang="fr-FR"/>
              <a:pPr>
                <a:defRPr/>
              </a:pPr>
              <a:t>03/09/2015</a:t>
            </a:fld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C3B24-DAA9-4F0B-982F-0B96E61D424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3C884-6BB8-488B-8889-08330BE5F4EE}" type="datetimeFigureOut">
              <a:rPr lang="fr-FR"/>
              <a:pPr>
                <a:defRPr/>
              </a:pPr>
              <a:t>03/09/2015</a:t>
            </a:fld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F430C-07AC-41A9-A6DE-FCEA06DB91E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4522D53-EB1C-4DFE-AC0D-316CC0543AA8}" type="datetimeFigureOut">
              <a:rPr lang="fr-FR"/>
              <a:pPr>
                <a:defRPr/>
              </a:pPr>
              <a:t>03/09/2015</a:t>
            </a:fld>
            <a:endParaRPr lang="fr-FR"/>
          </a:p>
        </p:txBody>
      </p:sp>
      <p:sp>
        <p:nvSpPr>
          <p:cNvPr id="5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B0B297C-9ACF-41F8-BE34-A6FE4E2A5BE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6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Ellipse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Ellipse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Ellipse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lipse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lipse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Connecteur droit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Espace réservé de la dat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C2178-7BAB-44F6-B7F8-EB4014FA2A36}" type="datetimeFigureOut">
              <a:rPr lang="fr-FR"/>
              <a:pPr>
                <a:defRPr/>
              </a:pPr>
              <a:t>03/09/2015</a:t>
            </a:fld>
            <a:endParaRPr lang="fr-FR"/>
          </a:p>
        </p:txBody>
      </p:sp>
      <p:sp>
        <p:nvSpPr>
          <p:cNvPr id="21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2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547F5-A0B5-440B-A016-18AECBD5B72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97679-6416-42FC-9875-D8404BADE17F}" type="datetimeFigureOut">
              <a:rPr lang="fr-FR"/>
              <a:pPr>
                <a:defRPr/>
              </a:pPr>
              <a:t>03/09/2015</a:t>
            </a:fld>
            <a:endParaRPr lang="fr-FR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E29EF-0D88-4BC6-89BC-71AE5158BE6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EEA04-487A-491A-8F05-7275BDC8EAF0}" type="datetimeFigureOut">
              <a:rPr lang="fr-FR"/>
              <a:pPr>
                <a:defRPr/>
              </a:pPr>
              <a:t>03/09/2015</a:t>
            </a:fld>
            <a:endParaRPr lang="fr-FR"/>
          </a:p>
        </p:txBody>
      </p:sp>
      <p:sp>
        <p:nvSpPr>
          <p:cNvPr id="8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634F3-ABF9-4A23-AFF7-C29AB7E5C7B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B4EC605-7184-4CB8-9493-DA8244052B4C}" type="datetimeFigureOut">
              <a:rPr lang="fr-FR"/>
              <a:pPr>
                <a:defRPr/>
              </a:pPr>
              <a:t>03/09/2015</a:t>
            </a:fld>
            <a:endParaRPr lang="fr-FR"/>
          </a:p>
        </p:txBody>
      </p:sp>
      <p:sp>
        <p:nvSpPr>
          <p:cNvPr id="4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E237A89-C246-4063-8799-0C4A83687DE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5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BFC53-9283-4471-ACEE-7434CD46246E}" type="datetimeFigureOut">
              <a:rPr lang="fr-FR"/>
              <a:pPr>
                <a:defRPr/>
              </a:pPr>
              <a:t>03/09/2015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BE086-F91F-4EB4-9CC1-09B4D13E680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cteur droit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Connecteur droit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2" name="Espace réservé de la date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9538E9C-ED3F-4B8A-A967-BC752F6C48E5}" type="datetimeFigureOut">
              <a:rPr lang="fr-FR"/>
              <a:pPr>
                <a:defRPr/>
              </a:pPr>
              <a:t>03/09/2015</a:t>
            </a:fld>
            <a:endParaRPr lang="fr-FR"/>
          </a:p>
        </p:txBody>
      </p:sp>
      <p:sp>
        <p:nvSpPr>
          <p:cNvPr id="13" name="Espace réservé du numéro de diapositive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D7BEA4E-13E0-4203-87A8-092768F574F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4" name="Espace réservé du pied de page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cteur droit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2E6FD3E-825D-4AB0-ACE3-F5B5955FC46F}" type="datetimeFigureOut">
              <a:rPr lang="fr-FR"/>
              <a:pPr>
                <a:defRPr/>
              </a:pPr>
              <a:t>03/09/2015</a:t>
            </a:fld>
            <a:endParaRPr lang="fr-FR"/>
          </a:p>
        </p:txBody>
      </p:sp>
      <p:sp>
        <p:nvSpPr>
          <p:cNvPr id="13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EB24CBE-1D9F-4F95-B1B5-9DFFE3E2FFE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4" name="Espace réservé du pied de pa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028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5502A61-937E-4E6F-B270-29A5C78C2952}" type="datetimeFigureOut">
              <a:rPr lang="fr-FR"/>
              <a:pPr>
                <a:defRPr/>
              </a:pPr>
              <a:t>03/09/2015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5BAB7A-A051-4F1F-89DD-F6CB42ADA84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894" r:id="rId4"/>
    <p:sldLayoutId id="2147483895" r:id="rId5"/>
    <p:sldLayoutId id="2147483902" r:id="rId6"/>
    <p:sldLayoutId id="2147483896" r:id="rId7"/>
    <p:sldLayoutId id="2147483903" r:id="rId8"/>
    <p:sldLayoutId id="2147483904" r:id="rId9"/>
    <p:sldLayoutId id="2147483897" r:id="rId10"/>
    <p:sldLayoutId id="214748389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FAE87"/>
            </a:gs>
            <a:gs pos="50000">
              <a:srgbClr val="FFCCB7"/>
            </a:gs>
            <a:gs pos="100000">
              <a:srgbClr val="FFE5D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/>
        </p:nvSpPr>
        <p:spPr bwMode="black">
          <a:xfrm>
            <a:off x="642910" y="2786058"/>
            <a:ext cx="7929618" cy="18573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rtl="1" eaLnBrk="1" hangingPunct="1">
              <a:defRPr/>
            </a:pPr>
            <a:r>
              <a:rPr lang="ar-MA" altLang="ko-KR" sz="4800" cap="all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صور لمدينة تارودانت قبل الأشغال وبعدها مع صور بعض المشاريع المنجزة بها</a:t>
            </a:r>
            <a:endParaRPr lang="en-US" altLang="ko-KR" sz="4800" cap="all" dirty="0" smtClean="0">
              <a:ln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8195" name="Image 6" descr="07cabb05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63" y="825500"/>
            <a:ext cx="1606550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162337" y="747445"/>
            <a:ext cx="6948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800" b="1" cap="all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الجانب الرياضي – ملاعب فضاء الحي سطاح المدينة</a:t>
            </a:r>
            <a:endParaRPr lang="fr-FR" sz="2800" b="1" cap="all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484784"/>
            <a:ext cx="7632848" cy="45660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4204091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41377" y="1177588"/>
            <a:ext cx="6948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800" b="1" cap="all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الجانب الرياضي – ملاعب فضاء الحي سطاح المدينة</a:t>
            </a:r>
            <a:endParaRPr lang="fr-FR" sz="2800" b="1" cap="all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1041" y="1988840"/>
            <a:ext cx="6048672" cy="38288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6766462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8457" y="1462944"/>
            <a:ext cx="6227457" cy="43719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938186" y="476672"/>
            <a:ext cx="6948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800" b="1" cap="all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سوق السمك</a:t>
            </a:r>
            <a:endParaRPr lang="fr-FR" sz="2800" b="1" cap="all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87725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02480" y="1340768"/>
            <a:ext cx="5819412" cy="43645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938186" y="602887"/>
            <a:ext cx="6948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800" b="1" cap="all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سوق السمك</a:t>
            </a:r>
            <a:endParaRPr lang="fr-FR" sz="2800" b="1" cap="all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5521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38186" y="341277"/>
            <a:ext cx="6948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800" b="1" cap="all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الكلية متعددة التخصصات</a:t>
            </a:r>
            <a:endParaRPr lang="fr-FR" sz="2800" b="1" cap="all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pic>
        <p:nvPicPr>
          <p:cNvPr id="4" name="Picture 2" descr="C:\Users\رئيس المجلس البلدي\Desktop\تارودانت بعد\SDC130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7870" y="1484784"/>
            <a:ext cx="5688632" cy="42664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826169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38186" y="341277"/>
            <a:ext cx="6948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800" b="1" cap="all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الكلية متعددة التخصصات</a:t>
            </a:r>
            <a:endParaRPr lang="fr-FR" sz="2800" b="1" cap="all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7" y="1484784"/>
            <a:ext cx="6038595" cy="39604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1855717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7584" y="721363"/>
            <a:ext cx="6948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800" b="1" cap="all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الكلية متعددة التخصصات</a:t>
            </a:r>
            <a:endParaRPr lang="fr-FR" sz="2800" b="1" cap="all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1680794"/>
            <a:ext cx="5600826" cy="42484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5826169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576" y="879203"/>
            <a:ext cx="6948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800" b="1" cap="all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الكلية متعددة التخصصات</a:t>
            </a:r>
            <a:endParaRPr lang="fr-FR" sz="2800" b="1" cap="all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2033194"/>
            <a:ext cx="3675529" cy="31239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147" y="2033194"/>
            <a:ext cx="3808039" cy="30963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5987448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38186" y="341277"/>
            <a:ext cx="6948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800" b="1" cap="all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الأبواب</a:t>
            </a:r>
            <a:endParaRPr lang="fr-FR" sz="2800" b="1" cap="all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2185" y="2018919"/>
            <a:ext cx="4048247" cy="30361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077354"/>
            <a:ext cx="3899453" cy="29245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965705" y="5426060"/>
            <a:ext cx="235742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800" b="1" cap="all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ar-MA" sz="2800" b="1" cap="all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باب البلاليع </a:t>
            </a:r>
            <a:endParaRPr lang="fr-FR" sz="2800" b="1" cap="all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74539" y="5437068"/>
            <a:ext cx="235742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800" b="1" cap="all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ar-MA" sz="2800" b="1" cap="all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باب </a:t>
            </a:r>
            <a:r>
              <a:rPr lang="ar-MA" sz="2800" b="1" cap="all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تافلاكت</a:t>
            </a:r>
            <a:endParaRPr lang="fr-FR" sz="2800" b="1" cap="all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15927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38186" y="341277"/>
            <a:ext cx="6948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800" b="1" cap="all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الأبواب</a:t>
            </a:r>
            <a:endParaRPr lang="fr-FR" sz="2800" b="1" cap="all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2185" y="2018919"/>
            <a:ext cx="4048246" cy="30361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077354"/>
            <a:ext cx="3899452" cy="29245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965705" y="5426060"/>
            <a:ext cx="235742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800" b="1" cap="all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ar-MA" sz="2800" b="1" cap="all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باب </a:t>
            </a:r>
            <a:r>
              <a:rPr lang="ar-MA" sz="2800" b="1" cap="all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بنيارة</a:t>
            </a:r>
            <a:endParaRPr lang="fr-FR" sz="2800" b="1" cap="all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76364" y="5671579"/>
            <a:ext cx="235742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800" b="1" cap="all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ar-MA" sz="2800" b="1" cap="all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باب </a:t>
            </a:r>
            <a:r>
              <a:rPr lang="ar-MA" sz="2800" b="1" cap="all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تارغونت</a:t>
            </a:r>
            <a:endParaRPr lang="fr-FR" sz="2800" b="1" cap="all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11142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7535" y="1268760"/>
            <a:ext cx="4563273" cy="5503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28463" y="548680"/>
            <a:ext cx="6948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800" b="1" cap="all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القطب الحضري سطاح المدينة</a:t>
            </a:r>
            <a:endParaRPr lang="fr-FR" sz="2800" b="1" cap="all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3000364" y="2500306"/>
            <a:ext cx="164307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MA" dirty="0" smtClean="0"/>
              <a:t>المنطقة الصناعية </a:t>
            </a:r>
            <a:endParaRPr lang="ar-SA" dirty="0"/>
          </a:p>
        </p:txBody>
      </p:sp>
      <p:sp>
        <p:nvSpPr>
          <p:cNvPr id="7" name="مربع نص 6"/>
          <p:cNvSpPr txBox="1"/>
          <p:nvPr/>
        </p:nvSpPr>
        <p:spPr>
          <a:xfrm>
            <a:off x="4572000" y="642918"/>
            <a:ext cx="785818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r-FR" sz="5400" dirty="0" smtClean="0"/>
              <a:t>   *</a:t>
            </a:r>
            <a:endParaRPr lang="ar-SA" sz="1200" dirty="0"/>
          </a:p>
        </p:txBody>
      </p:sp>
      <p:sp>
        <p:nvSpPr>
          <p:cNvPr id="8" name="مربع نص 7"/>
          <p:cNvSpPr txBox="1"/>
          <p:nvPr/>
        </p:nvSpPr>
        <p:spPr>
          <a:xfrm>
            <a:off x="8001024" y="3643314"/>
            <a:ext cx="785818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r-FR" sz="5400" dirty="0" smtClean="0"/>
              <a:t>   *</a:t>
            </a:r>
            <a:endParaRPr lang="ar-SA" sz="1200" dirty="0"/>
          </a:p>
        </p:txBody>
      </p:sp>
      <p:sp>
        <p:nvSpPr>
          <p:cNvPr id="9" name="مربع نص 8"/>
          <p:cNvSpPr txBox="1"/>
          <p:nvPr/>
        </p:nvSpPr>
        <p:spPr>
          <a:xfrm>
            <a:off x="5357818" y="4643446"/>
            <a:ext cx="300039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MA" sz="1200" dirty="0" smtClean="0"/>
              <a:t>وحدة صناعية مجزرة اللحوم انطلق العمل </a:t>
            </a:r>
            <a:r>
              <a:rPr lang="ar-MA" sz="1200" dirty="0" err="1" smtClean="0"/>
              <a:t>بها</a:t>
            </a:r>
            <a:r>
              <a:rPr lang="ar-MA" sz="1200" dirty="0" smtClean="0"/>
              <a:t> ..</a:t>
            </a:r>
          </a:p>
          <a:p>
            <a:pPr algn="ctr" rtl="1"/>
            <a:endParaRPr lang="fr-FR" sz="1200" dirty="0" smtClean="0"/>
          </a:p>
          <a:p>
            <a:pPr algn="ctr" rtl="1"/>
            <a:r>
              <a:rPr lang="fr-FR" sz="1200" dirty="0" smtClean="0"/>
              <a:t>;</a:t>
            </a:r>
            <a:r>
              <a:rPr lang="ar-MA" sz="1200" dirty="0" smtClean="0"/>
              <a:t> وبرمجة 5 وحدات  صناعية </a:t>
            </a:r>
            <a:r>
              <a:rPr lang="ar-MA" sz="1200" dirty="0" err="1" smtClean="0"/>
              <a:t>وانتاجية</a:t>
            </a:r>
            <a:r>
              <a:rPr lang="ar-MA" sz="1200" dirty="0" smtClean="0"/>
              <a:t> لمؤسسة كوباك للسنوات المقبلة </a:t>
            </a:r>
          </a:p>
          <a:p>
            <a:pPr algn="ctr" rtl="1"/>
            <a:endParaRPr lang="ar-SA" sz="1200" dirty="0"/>
          </a:p>
        </p:txBody>
      </p:sp>
    </p:spTree>
    <p:extLst>
      <p:ext uri="{BB962C8B-B14F-4D97-AF65-F5344CB8AC3E}">
        <p14:creationId xmlns:p14="http://schemas.microsoft.com/office/powerpoint/2010/main" xmlns="" val="1767109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38186" y="341277"/>
            <a:ext cx="6948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800" b="1" cap="all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الأبواب</a:t>
            </a:r>
            <a:endParaRPr lang="fr-FR" sz="2800" b="1" cap="all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750" y="1772816"/>
            <a:ext cx="3936436" cy="29523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1259632" y="5294594"/>
            <a:ext cx="235742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800" b="1" cap="all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ar-MA" sz="2400" b="1" cap="all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رواق باب </a:t>
            </a:r>
            <a:r>
              <a:rPr lang="ar-MA" sz="2400" b="1" cap="all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الزركان</a:t>
            </a:r>
            <a:endParaRPr lang="fr-FR" sz="2400" b="1" cap="all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1069484"/>
            <a:ext cx="2974971" cy="44867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5240814" y="5632792"/>
            <a:ext cx="2357422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800" b="1" cap="all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ar-MA" sz="2400" b="1" cap="all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باب </a:t>
            </a:r>
            <a:r>
              <a:rPr lang="ar-MA" sz="2400" b="1" cap="all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الزركان</a:t>
            </a:r>
            <a:r>
              <a:rPr lang="ar-MA" sz="2400" b="1" cap="all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 – عملية الاصلاح الاولى</a:t>
            </a:r>
            <a:endParaRPr lang="fr-FR" sz="2400" b="1" cap="all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23698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85786" y="404664"/>
            <a:ext cx="6948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800" b="1" cap="all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مركب ذوي الاحتياجات الخاصة( الشراكة)</a:t>
            </a:r>
            <a:endParaRPr lang="fr-FR" sz="2800" b="1" cap="all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5623" y="1268760"/>
            <a:ext cx="6432713" cy="48245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9139907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85786" y="188877"/>
            <a:ext cx="6948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800" b="1" cap="all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مركب ذوي الاحتياجات الخاصة (الشراكة)</a:t>
            </a:r>
            <a:endParaRPr lang="fr-FR" sz="2800" b="1" cap="all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5623" y="1268760"/>
            <a:ext cx="6432713" cy="48245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9816359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899592" y="548680"/>
            <a:ext cx="6948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800" b="1" cap="all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مركب ذوي الاحتياجات الخاصة ( الشراكة)</a:t>
            </a:r>
            <a:endParaRPr lang="fr-FR" sz="2800" b="1" cap="all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24376" y="1772816"/>
            <a:ext cx="4095778" cy="41044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772816"/>
            <a:ext cx="4272856" cy="40844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7274553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56201" y="465193"/>
            <a:ext cx="6948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800" b="1" cap="all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مركب اعضاء المقاومة و جيش التحرير(الشراكة)</a:t>
            </a:r>
            <a:endParaRPr lang="fr-FR" sz="2800" b="1" cap="all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0211" y="1592775"/>
            <a:ext cx="5059980" cy="37949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9139907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5514" y="1397698"/>
            <a:ext cx="6192688" cy="41569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938186" y="341277"/>
            <a:ext cx="6948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800" b="1" cap="all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مركب اعضاء المقاومة و جيش التحرير</a:t>
            </a:r>
            <a:r>
              <a:rPr lang="fr-FR" sz="2800" b="1" cap="all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)</a:t>
            </a:r>
            <a:r>
              <a:rPr lang="ar-MA" sz="2800" b="1" cap="all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 الشراكة)</a:t>
            </a:r>
            <a:endParaRPr lang="fr-FR" sz="2800" b="1" cap="all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74553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00063" y="2571750"/>
            <a:ext cx="7467600" cy="17573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ar-SA" sz="115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lgerian" pitchFamily="82" charset="0"/>
                <a:cs typeface="Arabic Typesetting" pitchFamily="66" charset="-78"/>
              </a:rPr>
              <a:t>شكرا على انتباهكم</a:t>
            </a:r>
            <a:endParaRPr lang="fr-FR" sz="11500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Algerian" pitchFamily="82" charset="0"/>
              <a:cs typeface="Arabic Typesetting" pitchFamily="66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25992" y="465193"/>
            <a:ext cx="6948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800" b="1" cap="all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الجانب الرياضي – حلبة ألعاب القوى- قبل</a:t>
            </a:r>
            <a:endParaRPr lang="fr-FR" sz="2800" b="1" cap="all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2772" y="1484784"/>
            <a:ext cx="7294440" cy="41446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9768400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852772" y="620688"/>
            <a:ext cx="6948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800" b="1" cap="all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الجانب الرياضي – حلبة ألعاب القوى</a:t>
            </a:r>
            <a:endParaRPr lang="fr-FR" sz="2800" b="1" cap="all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2772" y="1412776"/>
            <a:ext cx="7294440" cy="48965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0910506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894067" y="476078"/>
            <a:ext cx="6948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800" b="1" cap="all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الجانب الرياضي – حلبة ألعاب القوى</a:t>
            </a:r>
            <a:endParaRPr lang="fr-FR" sz="2800" b="1" cap="all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1628800"/>
            <a:ext cx="6360887" cy="39604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9270240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894067" y="712097"/>
            <a:ext cx="6948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800" b="1" cap="all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الجانب الرياضي – القاعة المغطاة</a:t>
            </a:r>
            <a:endParaRPr lang="fr-FR" sz="2800" b="1" cap="all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7774" y="1628800"/>
            <a:ext cx="5280586" cy="39604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8860931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828062" y="332656"/>
            <a:ext cx="6948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800" b="1" cap="all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الجانب الرياضي – القاعة المغطاة</a:t>
            </a:r>
            <a:endParaRPr lang="fr-FR" sz="2800" b="1" cap="all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29269" y="1196752"/>
            <a:ext cx="3334607" cy="25009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1870" y="3872825"/>
            <a:ext cx="3334607" cy="25009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9611" y="3937665"/>
            <a:ext cx="3232451" cy="24243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9611" y="1196752"/>
            <a:ext cx="3221363" cy="25009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0130913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43608" y="961564"/>
            <a:ext cx="6948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800" b="1" cap="all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الجانب الرياضي – الملعب البلدي المعشوشب</a:t>
            </a:r>
            <a:endParaRPr lang="fr-FR" sz="2800" b="1" cap="all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1928801"/>
            <a:ext cx="4320480" cy="40204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1928802"/>
            <a:ext cx="4032448" cy="40387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6530695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827584" y="1052736"/>
            <a:ext cx="6948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800" b="1" cap="all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الجانب الرياضي – ملعب سطاح المدينة</a:t>
            </a:r>
            <a:endParaRPr lang="fr-FR" sz="2800" b="1" cap="all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01655" y="2123185"/>
            <a:ext cx="4085106" cy="33220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1361" y="2107225"/>
            <a:ext cx="3812766" cy="33220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766857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6702</TotalTime>
  <Words>179</Words>
  <Application>Microsoft Office PowerPoint</Application>
  <PresentationFormat>عرض على الشاشة (3:4)‏</PresentationFormat>
  <Paragraphs>38</Paragraphs>
  <Slides>26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26</vt:i4>
      </vt:variant>
    </vt:vector>
  </HeadingPairs>
  <TitlesOfParts>
    <vt:vector size="27" baseType="lpstr">
      <vt:lpstr>Oriel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PROJECTION</dc:creator>
  <cp:lastModifiedBy>president</cp:lastModifiedBy>
  <cp:revision>330</cp:revision>
  <dcterms:created xsi:type="dcterms:W3CDTF">2014-10-22T10:40:33Z</dcterms:created>
  <dcterms:modified xsi:type="dcterms:W3CDTF">2015-09-03T00:38:01Z</dcterms:modified>
</cp:coreProperties>
</file>