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337" r:id="rId2"/>
    <p:sldId id="533" r:id="rId3"/>
    <p:sldId id="431" r:id="rId4"/>
    <p:sldId id="432" r:id="rId5"/>
    <p:sldId id="433" r:id="rId6"/>
    <p:sldId id="434" r:id="rId7"/>
    <p:sldId id="435" r:id="rId8"/>
    <p:sldId id="436" r:id="rId9"/>
    <p:sldId id="437" r:id="rId10"/>
    <p:sldId id="439" r:id="rId11"/>
    <p:sldId id="438" r:id="rId12"/>
    <p:sldId id="440" r:id="rId13"/>
    <p:sldId id="510" r:id="rId14"/>
    <p:sldId id="441" r:id="rId15"/>
    <p:sldId id="442" r:id="rId16"/>
    <p:sldId id="504" r:id="rId17"/>
    <p:sldId id="505" r:id="rId18"/>
    <p:sldId id="535" r:id="rId19"/>
    <p:sldId id="506" r:id="rId20"/>
    <p:sldId id="507" r:id="rId21"/>
    <p:sldId id="508" r:id="rId22"/>
    <p:sldId id="443" r:id="rId23"/>
    <p:sldId id="370" r:id="rId24"/>
  </p:sldIdLst>
  <p:sldSz cx="9144000" cy="6858000" type="screen4x3"/>
  <p:notesSz cx="6858000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0D8"/>
    <a:srgbClr val="F66AD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17" autoAdjust="0"/>
    <p:restoredTop sz="94777" autoAdjust="0"/>
  </p:normalViewPr>
  <p:slideViewPr>
    <p:cSldViewPr>
      <p:cViewPr>
        <p:scale>
          <a:sx n="100" d="100"/>
          <a:sy n="100" d="100"/>
        </p:scale>
        <p:origin x="-552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74BC6C-C893-4FB2-B55B-6BF331BFEC2D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6F5808-CFA3-457B-A33D-FBACECBB980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22345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lipse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lipse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lipse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22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C3349-C583-436B-9F54-DDBB9625BD21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23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1AE9E-6318-461A-B45F-FA45E38719F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6555E-D8E1-477B-A303-035A4615B28A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C3B24-DAA9-4F0B-982F-0B96E61D42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3C884-6BB8-488B-8889-08330BE5F4EE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F430C-07AC-41A9-A6DE-FCEA06DB91E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4522D53-EB1C-4DFE-AC0D-316CC0543AA8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0B297C-9ACF-41F8-BE34-A6FE4E2A5BE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lipse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lipse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lipse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lipse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lipse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C2178-7BAB-44F6-B7F8-EB4014FA2A36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547F5-A0B5-440B-A016-18AECBD5B72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7679-6416-42FC-9875-D8404BADE17F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E29EF-0D88-4BC6-89BC-71AE5158BE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EEA04-487A-491A-8F05-7275BDC8EAF0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634F3-ABF9-4A23-AFF7-C29AB7E5C7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4EC605-7184-4CB8-9493-DA8244052B4C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E237A89-C246-4063-8799-0C4A83687DE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FC53-9283-4471-ACEE-7434CD46246E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BE086-F91F-4EB4-9CC1-09B4D13E680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Connecteur droit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538E9C-ED3F-4B8A-A967-BC752F6C48E5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13" name="Espace réservé du numéro de diapositive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7BEA4E-13E0-4203-87A8-092768F574F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Espace réservé du pied de page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2E6FD3E-825D-4AB0-ACE3-F5B5955FC46F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13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EB24CBE-1D9F-4F95-B1B5-9DFFE3E2FF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28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502A61-937E-4E6F-B270-29A5C78C2952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5BAB7A-A051-4F1F-89DD-F6CB42ADA8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894" r:id="rId4"/>
    <p:sldLayoutId id="2147483895" r:id="rId5"/>
    <p:sldLayoutId id="2147483902" r:id="rId6"/>
    <p:sldLayoutId id="2147483896" r:id="rId7"/>
    <p:sldLayoutId id="2147483903" r:id="rId8"/>
    <p:sldLayoutId id="2147483904" r:id="rId9"/>
    <p:sldLayoutId id="2147483897" r:id="rId10"/>
    <p:sldLayoutId id="21474838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AE87"/>
            </a:gs>
            <a:gs pos="50000">
              <a:srgbClr val="FFCCB7"/>
            </a:gs>
            <a:gs pos="100000">
              <a:srgbClr val="FFE5D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/>
        </p:nvSpPr>
        <p:spPr bwMode="black">
          <a:xfrm>
            <a:off x="642910" y="2786058"/>
            <a:ext cx="7929618" cy="18573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rtl="1" eaLnBrk="1" hangingPunct="1">
              <a:defRPr/>
            </a:pPr>
            <a:r>
              <a:rPr lang="ar-MA" altLang="ko-KR" sz="4800" cap="all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صور لمدينة تارودانت قبل الأشغال وبعدها مع صور بعض المشاريع المنجزة بها</a:t>
            </a:r>
            <a:endParaRPr lang="en-US" altLang="ko-KR" sz="4800" cap="all" dirty="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195" name="Image 6" descr="07cabb0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825500"/>
            <a:ext cx="160655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85786" y="620688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الرحبة القديمة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4376" y="1643050"/>
            <a:ext cx="4095778" cy="4191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643050"/>
            <a:ext cx="4272856" cy="4191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5286380" y="5834738"/>
            <a:ext cx="235742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قبل الأشغال 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4414" y="5929330"/>
            <a:ext cx="235742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بعد الأشغال 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8350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85786" y="712097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طريق </a:t>
            </a:r>
            <a:r>
              <a:rPr lang="ar-MA" sz="2800" b="1" cap="all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زرايب</a:t>
            </a: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اولاد بنونة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4376" y="1643050"/>
            <a:ext cx="4095778" cy="41916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643050"/>
            <a:ext cx="4272856" cy="41916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5286380" y="5834738"/>
            <a:ext cx="235742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أثناء الأشغال 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4414" y="5929330"/>
            <a:ext cx="235742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بعد الأشغال 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2689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85786" y="620688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باب </a:t>
            </a:r>
            <a:r>
              <a:rPr lang="ar-MA" sz="2800" b="1" cap="all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أكفاي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4376" y="1772816"/>
            <a:ext cx="4095778" cy="41565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72816"/>
            <a:ext cx="4272856" cy="41565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5376364" y="5949280"/>
            <a:ext cx="235742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قبل الأشغال 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4414" y="5929330"/>
            <a:ext cx="235742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أثناء الأشغال 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311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85786" y="620688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باب </a:t>
            </a:r>
            <a:r>
              <a:rPr lang="ar-MA" sz="2800" b="1" cap="all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أكفاي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253" y="1358157"/>
            <a:ext cx="5737453" cy="43030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3081075" y="5815167"/>
            <a:ext cx="235742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بعد الأشغال 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22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85786" y="620688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باب </a:t>
            </a:r>
            <a:r>
              <a:rPr lang="ar-MA" sz="2800" b="1" cap="all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أكفاي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253" y="1358157"/>
            <a:ext cx="5737453" cy="43030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3081075" y="5815167"/>
            <a:ext cx="235742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بعد الأشغال 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27506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85786" y="694145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طريق خارج باب </a:t>
            </a:r>
            <a:r>
              <a:rPr lang="ar-MA" sz="2800" b="1" cap="all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أكفاي</a:t>
            </a: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– جنان </a:t>
            </a:r>
            <a:r>
              <a:rPr lang="ar-MA" sz="2800" b="1" cap="all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المشماشة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4376" y="1714488"/>
            <a:ext cx="4095778" cy="41202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643049"/>
            <a:ext cx="4272856" cy="41916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5286380" y="5834738"/>
            <a:ext cx="235742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قبل الأشغال 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4414" y="5929330"/>
            <a:ext cx="235742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أثناء الأشغال 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532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85786" y="188877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بعض الأحياء بعد الأشغال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1209749"/>
            <a:ext cx="7890669" cy="4438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426019" y="5867836"/>
            <a:ext cx="4019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البلاليع بمحاذاة الاسوار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7513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85786" y="188877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بعض الأحياء بعد الأشغال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1209749"/>
            <a:ext cx="7890668" cy="4438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394917" y="5856950"/>
            <a:ext cx="4019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البلاليع بمحاذاة الاسوار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745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43189" y="443421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صور تارودانت قبل الأشغال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7984" y="3485039"/>
            <a:ext cx="3668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4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ممر درب اليهودي</a:t>
            </a:r>
            <a:endParaRPr lang="fr-FR" sz="24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5761" y="1340768"/>
            <a:ext cx="3170652" cy="51501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43298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85786" y="188877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بعض الأحياء بعد الأشغال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1209749"/>
            <a:ext cx="7890668" cy="4438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339752" y="5693640"/>
            <a:ext cx="40198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طريق باب </a:t>
            </a:r>
            <a:r>
              <a:rPr lang="ar-MA" sz="2800" b="1" cap="all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تافلاكت</a:t>
            </a: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في اتجاه باب الخميس من الداخل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745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535" y="1268760"/>
            <a:ext cx="4563273" cy="550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8463" y="548680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القطب الحضري سطاح المدينة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000364" y="2500306"/>
            <a:ext cx="16430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MA" dirty="0" smtClean="0"/>
              <a:t>المنطقة الصناعية </a:t>
            </a:r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4572000" y="642918"/>
            <a:ext cx="78581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r-FR" sz="5400" dirty="0" smtClean="0"/>
              <a:t>   *</a:t>
            </a:r>
            <a:endParaRPr lang="ar-SA" sz="12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8001024" y="3643314"/>
            <a:ext cx="78581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r-FR" sz="5400" dirty="0" smtClean="0"/>
              <a:t>   *</a:t>
            </a:r>
            <a:endParaRPr lang="ar-SA" sz="12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5357818" y="4643446"/>
            <a:ext cx="300039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MA" sz="1200" dirty="0" smtClean="0"/>
              <a:t>وحدة صناعية مجزرة اللحوم انطلق العمل </a:t>
            </a:r>
            <a:r>
              <a:rPr lang="ar-MA" sz="1200" dirty="0" err="1" smtClean="0"/>
              <a:t>بها</a:t>
            </a:r>
            <a:r>
              <a:rPr lang="ar-MA" sz="1200" dirty="0" smtClean="0"/>
              <a:t> ..</a:t>
            </a:r>
          </a:p>
          <a:p>
            <a:pPr algn="ctr" rtl="1"/>
            <a:endParaRPr lang="fr-FR" sz="1200" dirty="0" smtClean="0"/>
          </a:p>
          <a:p>
            <a:pPr algn="ctr" rtl="1"/>
            <a:r>
              <a:rPr lang="fr-FR" sz="1200" dirty="0" smtClean="0"/>
              <a:t>;</a:t>
            </a:r>
            <a:r>
              <a:rPr lang="ar-MA" sz="1200" dirty="0" smtClean="0"/>
              <a:t> وبرمجة 5 وحدات  صناعية </a:t>
            </a:r>
            <a:r>
              <a:rPr lang="ar-MA" sz="1200" dirty="0" err="1" smtClean="0"/>
              <a:t>وانتاجية</a:t>
            </a:r>
            <a:r>
              <a:rPr lang="ar-MA" sz="1200" dirty="0" smtClean="0"/>
              <a:t> لمؤسسة كوباك للسنوات المقبلة </a:t>
            </a:r>
          </a:p>
          <a:p>
            <a:pPr algn="ctr" rtl="1"/>
            <a:endParaRPr lang="ar-SA" sz="1200" dirty="0"/>
          </a:p>
        </p:txBody>
      </p:sp>
    </p:spTree>
    <p:extLst>
      <p:ext uri="{BB962C8B-B14F-4D97-AF65-F5344CB8AC3E}">
        <p14:creationId xmlns:p14="http://schemas.microsoft.com/office/powerpoint/2010/main" xmlns="" val="1767109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85786" y="188877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بعض الأحياء بعد الأشغال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1209749"/>
            <a:ext cx="7890668" cy="4438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249859" y="5824428"/>
            <a:ext cx="4019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محيط مدرسة باب الخميس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745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99592" y="332656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بعض الأحياء بعد الأشغال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1209749"/>
            <a:ext cx="7890668" cy="4438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249859" y="5814113"/>
            <a:ext cx="4019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موقف </a:t>
            </a:r>
            <a:r>
              <a:rPr lang="ar-MA" sz="2800" b="1" cap="all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الباشوية</a:t>
            </a: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القديمة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745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80384" y="188877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طريق باب الخميس في اتجاه باب اولاد بنونة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1196752"/>
            <a:ext cx="7890669" cy="44644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1214414" y="5915060"/>
            <a:ext cx="6741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بعد الأشغال 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201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00063" y="2571750"/>
            <a:ext cx="7467600" cy="17573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ar-SA" sz="115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lgerian" pitchFamily="82" charset="0"/>
                <a:cs typeface="Arabic Typesetting" pitchFamily="66" charset="-78"/>
              </a:rPr>
              <a:t>شكرا على انتباهكم</a:t>
            </a:r>
            <a:endParaRPr lang="fr-FR" sz="115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Algerian" pitchFamily="82" charset="0"/>
              <a:cs typeface="Arabic Typesetting" pitchFamily="66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85786" y="726803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الطريق </a:t>
            </a:r>
            <a:r>
              <a:rPr lang="ar-MA" sz="2800" b="1" cap="all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المحادي</a:t>
            </a: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لمقبرة باب الخميس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4376" y="1916830"/>
            <a:ext cx="4095778" cy="38994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916831"/>
            <a:ext cx="4272856" cy="39030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5286380" y="5834738"/>
            <a:ext cx="235742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قبل الأشغال 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4414" y="5929330"/>
            <a:ext cx="235742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بعد الأشغال 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993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19255" y="748574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ممر النخيل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1785926"/>
            <a:ext cx="4095778" cy="3643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785926"/>
            <a:ext cx="4272856" cy="3643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5286380" y="5834738"/>
            <a:ext cx="235742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قبل الأشغال 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42976" y="5786454"/>
            <a:ext cx="235742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بعد الأشغال 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974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70819" y="712097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ساحة 20 غشت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4376" y="2350691"/>
            <a:ext cx="4095778" cy="30138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85926"/>
            <a:ext cx="4272856" cy="41434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5214942" y="6072206"/>
            <a:ext cx="235742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قبل الأشغال 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4414" y="6072206"/>
            <a:ext cx="235742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أثناء الأشغال 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6977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85786" y="188877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ساحة 20 غشت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89579"/>
            <a:ext cx="7834368" cy="44068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2915816" y="5812284"/>
            <a:ext cx="235742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بعد الأشغال 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1297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85786" y="712097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طريق سيدي </a:t>
            </a:r>
            <a:r>
              <a:rPr lang="ar-MA" sz="2800" b="1" cap="all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بوالذهب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4376" y="1857364"/>
            <a:ext cx="4095778" cy="40199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446" y="1863351"/>
            <a:ext cx="4272856" cy="39419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2387948" y="6021288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قبل الأشغال 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3233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85786" y="759460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طريق سيدي </a:t>
            </a:r>
            <a:r>
              <a:rPr lang="ar-MA" sz="2800" b="1" cap="all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بوالذهب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4376" y="1844824"/>
            <a:ext cx="4095778" cy="40845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44824"/>
            <a:ext cx="4272856" cy="40845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1214414" y="5929330"/>
            <a:ext cx="6093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بعد الأشغال 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8290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85786" y="726803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جانب من موسى </a:t>
            </a:r>
            <a:r>
              <a:rPr lang="ar-MA" sz="2800" b="1" cap="all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اوهمو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4376" y="1643049"/>
            <a:ext cx="4095778" cy="41916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643050"/>
            <a:ext cx="4272856" cy="41916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5286380" y="5834738"/>
            <a:ext cx="235742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قبل الأشغال 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4414" y="5929330"/>
            <a:ext cx="235742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بعد الأشغال 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522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6711</TotalTime>
  <Words>208</Words>
  <Application>Microsoft Office PowerPoint</Application>
  <PresentationFormat>عرض على الشاشة (3:4)‏</PresentationFormat>
  <Paragraphs>57</Paragraphs>
  <Slides>23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Oriel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PROJECTION</dc:creator>
  <cp:lastModifiedBy>president</cp:lastModifiedBy>
  <cp:revision>331</cp:revision>
  <dcterms:created xsi:type="dcterms:W3CDTF">2014-10-22T10:40:33Z</dcterms:created>
  <dcterms:modified xsi:type="dcterms:W3CDTF">2015-09-03T01:10:09Z</dcterms:modified>
</cp:coreProperties>
</file>