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337" r:id="rId2"/>
    <p:sldId id="533" r:id="rId3"/>
    <p:sldId id="519" r:id="rId4"/>
    <p:sldId id="444" r:id="rId5"/>
    <p:sldId id="446" r:id="rId6"/>
    <p:sldId id="467" r:id="rId7"/>
    <p:sldId id="448" r:id="rId8"/>
    <p:sldId id="454" r:id="rId9"/>
    <p:sldId id="468" r:id="rId10"/>
    <p:sldId id="453" r:id="rId11"/>
    <p:sldId id="455" r:id="rId12"/>
    <p:sldId id="456" r:id="rId13"/>
    <p:sldId id="457" r:id="rId14"/>
    <p:sldId id="509" r:id="rId15"/>
    <p:sldId id="532" r:id="rId16"/>
    <p:sldId id="496" r:id="rId17"/>
    <p:sldId id="497" r:id="rId18"/>
    <p:sldId id="458" r:id="rId19"/>
    <p:sldId id="459" r:id="rId20"/>
    <p:sldId id="370" r:id="rId21"/>
  </p:sldIdLst>
  <p:sldSz cx="9144000" cy="6858000" type="screen4x3"/>
  <p:notesSz cx="6858000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30D8"/>
    <a:srgbClr val="F66AD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17" autoAdjust="0"/>
    <p:restoredTop sz="94777" autoAdjust="0"/>
  </p:normalViewPr>
  <p:slideViewPr>
    <p:cSldViewPr>
      <p:cViewPr>
        <p:scale>
          <a:sx n="100" d="100"/>
          <a:sy n="100" d="100"/>
        </p:scale>
        <p:origin x="-552" y="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274BC6C-C893-4FB2-B55B-6BF331BFEC2D}" type="datetimeFigureOut">
              <a:rPr lang="fr-FR"/>
              <a:pPr>
                <a:defRPr/>
              </a:pPr>
              <a:t>03/09/2015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14875"/>
            <a:ext cx="5486400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E6F5808-CFA3-457B-A33D-FBACECBB980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223457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lipse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lipse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lipse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22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C3349-C583-436B-9F54-DDBB9625BD21}" type="datetimeFigureOut">
              <a:rPr lang="fr-FR"/>
              <a:pPr>
                <a:defRPr/>
              </a:pPr>
              <a:t>03/09/2015</a:t>
            </a:fld>
            <a:endParaRPr lang="fr-FR"/>
          </a:p>
        </p:txBody>
      </p:sp>
      <p:sp>
        <p:nvSpPr>
          <p:cNvPr id="23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1AE9E-6318-461A-B45F-FA45E38719F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6555E-D8E1-477B-A303-035A4615B28A}" type="datetimeFigureOut">
              <a:rPr lang="fr-FR"/>
              <a:pPr>
                <a:defRPr/>
              </a:pPr>
              <a:t>03/09/2015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C3B24-DAA9-4F0B-982F-0B96E61D424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3C884-6BB8-488B-8889-08330BE5F4EE}" type="datetimeFigureOut">
              <a:rPr lang="fr-FR"/>
              <a:pPr>
                <a:defRPr/>
              </a:pPr>
              <a:t>03/09/2015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F430C-07AC-41A9-A6DE-FCEA06DB91E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4522D53-EB1C-4DFE-AC0D-316CC0543AA8}" type="datetimeFigureOut">
              <a:rPr lang="fr-FR"/>
              <a:pPr>
                <a:defRPr/>
              </a:pPr>
              <a:t>03/09/2015</a:t>
            </a:fld>
            <a:endParaRPr lang="fr-FR"/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B0B297C-9ACF-41F8-BE34-A6FE4E2A5BE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lipse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lipse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lipse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lipse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lipse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C2178-7BAB-44F6-B7F8-EB4014FA2A36}" type="datetimeFigureOut">
              <a:rPr lang="fr-FR"/>
              <a:pPr>
                <a:defRPr/>
              </a:pPr>
              <a:t>03/09/2015</a:t>
            </a:fld>
            <a:endParaRPr lang="fr-FR"/>
          </a:p>
        </p:txBody>
      </p:sp>
      <p:sp>
        <p:nvSpPr>
          <p:cNvPr id="21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547F5-A0B5-440B-A016-18AECBD5B72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97679-6416-42FC-9875-D8404BADE17F}" type="datetimeFigureOut">
              <a:rPr lang="fr-FR"/>
              <a:pPr>
                <a:defRPr/>
              </a:pPr>
              <a:t>03/09/2015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E29EF-0D88-4BC6-89BC-71AE5158BE6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EEA04-487A-491A-8F05-7275BDC8EAF0}" type="datetimeFigureOut">
              <a:rPr lang="fr-FR"/>
              <a:pPr>
                <a:defRPr/>
              </a:pPr>
              <a:t>03/09/2015</a:t>
            </a:fld>
            <a:endParaRPr lang="fr-FR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634F3-ABF9-4A23-AFF7-C29AB7E5C7B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B4EC605-7184-4CB8-9493-DA8244052B4C}" type="datetimeFigureOut">
              <a:rPr lang="fr-FR"/>
              <a:pPr>
                <a:defRPr/>
              </a:pPr>
              <a:t>03/09/2015</a:t>
            </a:fld>
            <a:endParaRPr lang="fr-FR"/>
          </a:p>
        </p:txBody>
      </p:sp>
      <p:sp>
        <p:nvSpPr>
          <p:cNvPr id="4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E237A89-C246-4063-8799-0C4A83687DE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5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BFC53-9283-4471-ACEE-7434CD46246E}" type="datetimeFigureOut">
              <a:rPr lang="fr-FR"/>
              <a:pPr>
                <a:defRPr/>
              </a:pPr>
              <a:t>03/09/2015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BE086-F91F-4EB4-9CC1-09B4D13E680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Connecteur droit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2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9538E9C-ED3F-4B8A-A967-BC752F6C48E5}" type="datetimeFigureOut">
              <a:rPr lang="fr-FR"/>
              <a:pPr>
                <a:defRPr/>
              </a:pPr>
              <a:t>03/09/2015</a:t>
            </a:fld>
            <a:endParaRPr lang="fr-FR"/>
          </a:p>
        </p:txBody>
      </p:sp>
      <p:sp>
        <p:nvSpPr>
          <p:cNvPr id="13" name="Espace réservé du numéro de diapositive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D7BEA4E-13E0-4203-87A8-092768F574F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4" name="Espace réservé du pied de page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2E6FD3E-825D-4AB0-ACE3-F5B5955FC46F}" type="datetimeFigureOut">
              <a:rPr lang="fr-FR"/>
              <a:pPr>
                <a:defRPr/>
              </a:pPr>
              <a:t>03/09/2015</a:t>
            </a:fld>
            <a:endParaRPr lang="fr-FR"/>
          </a:p>
        </p:txBody>
      </p:sp>
      <p:sp>
        <p:nvSpPr>
          <p:cNvPr id="13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EB24CBE-1D9F-4F95-B1B5-9DFFE3E2FFE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4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28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502A61-937E-4E6F-B270-29A5C78C2952}" type="datetimeFigureOut">
              <a:rPr lang="fr-FR"/>
              <a:pPr>
                <a:defRPr/>
              </a:pPr>
              <a:t>03/09/2015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5BAB7A-A051-4F1F-89DD-F6CB42ADA84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894" r:id="rId4"/>
    <p:sldLayoutId id="2147483895" r:id="rId5"/>
    <p:sldLayoutId id="2147483902" r:id="rId6"/>
    <p:sldLayoutId id="2147483896" r:id="rId7"/>
    <p:sldLayoutId id="2147483903" r:id="rId8"/>
    <p:sldLayoutId id="2147483904" r:id="rId9"/>
    <p:sldLayoutId id="2147483897" r:id="rId10"/>
    <p:sldLayoutId id="21474838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AE87"/>
            </a:gs>
            <a:gs pos="50000">
              <a:srgbClr val="FFCCB7"/>
            </a:gs>
            <a:gs pos="100000">
              <a:srgbClr val="FFE5D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/>
        </p:nvSpPr>
        <p:spPr bwMode="black">
          <a:xfrm>
            <a:off x="642910" y="2786058"/>
            <a:ext cx="7929618" cy="18573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rtl="1" eaLnBrk="1" hangingPunct="1">
              <a:defRPr/>
            </a:pPr>
            <a:r>
              <a:rPr lang="ar-MA" altLang="ko-KR" sz="4800" cap="all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صور لمدينة تارودانت قبل الأشغال وبعدها مع صور بعض المشاريع المنجزة بها</a:t>
            </a:r>
            <a:endParaRPr lang="en-US" altLang="ko-KR" sz="4800" cap="all" dirty="0" smtClean="0">
              <a:ln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8195" name="Image 6" descr="07cabb0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825500"/>
            <a:ext cx="160655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85786" y="620688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بعض الطرق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4" y="1700808"/>
            <a:ext cx="4624219" cy="37738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165" y="1700808"/>
            <a:ext cx="3600399" cy="37738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5220072" y="5678601"/>
            <a:ext cx="235742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طريق </a:t>
            </a:r>
            <a:r>
              <a:rPr lang="ar-MA" sz="2800" b="1" cap="all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لاسطاح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09653" y="5696993"/>
            <a:ext cx="235742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طريق </a:t>
            </a:r>
            <a:r>
              <a:rPr lang="ar-MA" sz="2800" b="1" cap="all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البورة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29747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85786" y="188877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بعض الطرق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196752"/>
            <a:ext cx="7504538" cy="44410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2123728" y="5805264"/>
            <a:ext cx="37497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طريق سيدي بلقاس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53207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85786" y="188877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بعض الطرق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86" y="1484784"/>
            <a:ext cx="7072489" cy="39691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2267744" y="5733256"/>
            <a:ext cx="37497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طريق سيدي بلقاس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6304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85786" y="188877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بعض الطرق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1377" y="1556792"/>
            <a:ext cx="6352409" cy="37873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2384908" y="5661248"/>
            <a:ext cx="37497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الطريق في اتجاه </a:t>
            </a:r>
            <a:r>
              <a:rPr lang="ar-MA" sz="2800" b="1" cap="all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أيت</a:t>
            </a: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ar-MA" sz="2800" b="1" cap="all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إعزة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62289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85786" y="712097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بعض الطرق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1377" y="1663848"/>
            <a:ext cx="6352409" cy="35732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2123728" y="5443857"/>
            <a:ext cx="453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الطريق في اتجاه المدارة قرب البلدية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99386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85786" y="712097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بعض الطرق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1377" y="1663848"/>
            <a:ext cx="6352408" cy="35732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2123728" y="5443857"/>
            <a:ext cx="453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طريق اولاد الغزال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80774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85786" y="737688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بعض المعدات والآليات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7305" y="2204864"/>
            <a:ext cx="4344662" cy="2989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039" y="2204864"/>
            <a:ext cx="4008266" cy="2989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752187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09383" y="712097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بعض المعدات والآليات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1200" y="1936556"/>
            <a:ext cx="4344662" cy="30046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117" y="1924647"/>
            <a:ext cx="4008266" cy="3016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8402986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85786" y="692696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بعض الفضاءات العامة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1643049"/>
            <a:ext cx="4000148" cy="37301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643049"/>
            <a:ext cx="4104456" cy="37301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150428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85786" y="450487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بعض الساحات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340768"/>
            <a:ext cx="6984775" cy="44644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301952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535" y="1268760"/>
            <a:ext cx="4563273" cy="550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28463" y="548680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القطب الحضري سطاح المدينة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000364" y="2500306"/>
            <a:ext cx="164307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MA" dirty="0" smtClean="0"/>
              <a:t>المنطقة الصناعية </a:t>
            </a:r>
            <a:endParaRPr lang="ar-SA" dirty="0"/>
          </a:p>
        </p:txBody>
      </p:sp>
      <p:sp>
        <p:nvSpPr>
          <p:cNvPr id="7" name="مربع نص 6"/>
          <p:cNvSpPr txBox="1"/>
          <p:nvPr/>
        </p:nvSpPr>
        <p:spPr>
          <a:xfrm>
            <a:off x="4572000" y="642918"/>
            <a:ext cx="78581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r-FR" sz="5400" dirty="0" smtClean="0"/>
              <a:t>   *</a:t>
            </a:r>
            <a:endParaRPr lang="ar-SA" sz="12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8001024" y="3643314"/>
            <a:ext cx="78581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r-FR" sz="5400" dirty="0" smtClean="0"/>
              <a:t>   *</a:t>
            </a:r>
            <a:endParaRPr lang="ar-SA" sz="1200" dirty="0"/>
          </a:p>
        </p:txBody>
      </p:sp>
      <p:sp>
        <p:nvSpPr>
          <p:cNvPr id="9" name="مربع نص 8"/>
          <p:cNvSpPr txBox="1"/>
          <p:nvPr/>
        </p:nvSpPr>
        <p:spPr>
          <a:xfrm>
            <a:off x="5357818" y="4643446"/>
            <a:ext cx="300039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MA" sz="1200" dirty="0" smtClean="0"/>
              <a:t>وحدة صناعية مجزرة اللحوم انطلق العمل </a:t>
            </a:r>
            <a:r>
              <a:rPr lang="ar-MA" sz="1200" dirty="0" err="1" smtClean="0"/>
              <a:t>بها</a:t>
            </a:r>
            <a:r>
              <a:rPr lang="ar-MA" sz="1200" dirty="0" smtClean="0"/>
              <a:t> ..</a:t>
            </a:r>
          </a:p>
          <a:p>
            <a:pPr algn="ctr" rtl="1"/>
            <a:endParaRPr lang="fr-FR" sz="1200" dirty="0" smtClean="0"/>
          </a:p>
          <a:p>
            <a:pPr algn="ctr" rtl="1"/>
            <a:r>
              <a:rPr lang="fr-FR" sz="1200" dirty="0" smtClean="0"/>
              <a:t>;</a:t>
            </a:r>
            <a:r>
              <a:rPr lang="ar-MA" sz="1200" dirty="0" smtClean="0"/>
              <a:t> وبرمجة 5 وحدات  صناعية </a:t>
            </a:r>
            <a:r>
              <a:rPr lang="ar-MA" sz="1200" dirty="0" err="1" smtClean="0"/>
              <a:t>وانتاجية</a:t>
            </a:r>
            <a:r>
              <a:rPr lang="ar-MA" sz="1200" dirty="0" smtClean="0"/>
              <a:t> لمؤسسة كوباك للسنوات المقبلة </a:t>
            </a:r>
          </a:p>
          <a:p>
            <a:pPr algn="ctr" rtl="1"/>
            <a:endParaRPr lang="ar-SA" sz="1200" dirty="0"/>
          </a:p>
        </p:txBody>
      </p:sp>
    </p:spTree>
    <p:extLst>
      <p:ext uri="{BB962C8B-B14F-4D97-AF65-F5344CB8AC3E}">
        <p14:creationId xmlns:p14="http://schemas.microsoft.com/office/powerpoint/2010/main" xmlns="" val="1767109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00063" y="2571750"/>
            <a:ext cx="7467600" cy="17573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ar-SA" sz="115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lgerian" pitchFamily="82" charset="0"/>
                <a:cs typeface="Arabic Typesetting" pitchFamily="66" charset="-78"/>
              </a:rPr>
              <a:t>شكرا على انتباهكم</a:t>
            </a:r>
            <a:endParaRPr lang="fr-FR" sz="115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Algerian" pitchFamily="82" charset="0"/>
              <a:cs typeface="Arabic Typesetting" pitchFamily="66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628800"/>
            <a:ext cx="6912769" cy="38884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757194" y="548680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المركب الثقافي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3759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16360" y="548680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المركب الثقافي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410207"/>
            <a:ext cx="6748744" cy="43145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875845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07490" y="620688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المركب الثقافي- قاعة العروض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628800"/>
            <a:ext cx="7552840" cy="42484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749964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72331" y="620688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الخزانة البلدية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541041"/>
            <a:ext cx="7992887" cy="44959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762799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85786" y="188877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الخزانة البلدية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916832"/>
            <a:ext cx="3926913" cy="3047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082" y="2223573"/>
            <a:ext cx="4248472" cy="24344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316834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85786" y="712097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فضاءات– باب الخميس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7986" y="2048765"/>
            <a:ext cx="4100602" cy="29759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909" y="1994673"/>
            <a:ext cx="4040077" cy="30300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797029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93291" y="712097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فضاءات – باب الحجر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048765"/>
            <a:ext cx="3936588" cy="29044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909" y="1994673"/>
            <a:ext cx="4040077" cy="30300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602085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6707</TotalTime>
  <Words>114</Words>
  <Application>Microsoft Office PowerPoint</Application>
  <PresentationFormat>عرض على الشاشة (3:4)‏</PresentationFormat>
  <Paragraphs>33</Paragraphs>
  <Slides>20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Oriel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PROJECTION</dc:creator>
  <cp:lastModifiedBy>president</cp:lastModifiedBy>
  <cp:revision>332</cp:revision>
  <dcterms:created xsi:type="dcterms:W3CDTF">2014-10-22T10:40:33Z</dcterms:created>
  <dcterms:modified xsi:type="dcterms:W3CDTF">2015-09-03T01:10:43Z</dcterms:modified>
</cp:coreProperties>
</file>